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9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DFF"/>
    <a:srgbClr val="8B6B9F"/>
    <a:srgbClr val="783A89"/>
    <a:srgbClr val="4C9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38"/>
    <p:restoredTop sz="96327"/>
  </p:normalViewPr>
  <p:slideViewPr>
    <p:cSldViewPr snapToGrid="0">
      <p:cViewPr varScale="1">
        <p:scale>
          <a:sx n="84" d="100"/>
          <a:sy n="84" d="100"/>
        </p:scale>
        <p:origin x="29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51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8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3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3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08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5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411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94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5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8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0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94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8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48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8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65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5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F51B3-9272-7C44-9242-310F11A0FA4A}" type="datetimeFigureOut">
              <a:rPr lang="en-US" smtClean="0"/>
              <a:t>12/2/2024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1A25D-D672-9E4B-8149-451165431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820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984468-6C20-32C8-0275-9C0F4C5C33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D980656-9259-A864-50BB-70CE0FF3C8E0}"/>
              </a:ext>
            </a:extLst>
          </p:cNvPr>
          <p:cNvSpPr/>
          <p:nvPr/>
        </p:nvSpPr>
        <p:spPr>
          <a:xfrm>
            <a:off x="12245" y="6175717"/>
            <a:ext cx="6858000" cy="2968285"/>
          </a:xfrm>
          <a:prstGeom prst="rect">
            <a:avLst/>
          </a:prstGeom>
          <a:solidFill>
            <a:srgbClr val="8B6B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72F379-AD8D-4984-457D-ADE338B75D44}"/>
              </a:ext>
            </a:extLst>
          </p:cNvPr>
          <p:cNvSpPr/>
          <p:nvPr/>
        </p:nvSpPr>
        <p:spPr>
          <a:xfrm>
            <a:off x="0" y="0"/>
            <a:ext cx="6858000" cy="1032105"/>
          </a:xfrm>
          <a:prstGeom prst="rect">
            <a:avLst/>
          </a:prstGeom>
          <a:solidFill>
            <a:srgbClr val="8B6B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B74A5F-B8C0-7941-AD56-B6CB98DAC99F}"/>
              </a:ext>
            </a:extLst>
          </p:cNvPr>
          <p:cNvSpPr/>
          <p:nvPr/>
        </p:nvSpPr>
        <p:spPr>
          <a:xfrm>
            <a:off x="0" y="4116138"/>
            <a:ext cx="6858000" cy="1315754"/>
          </a:xfrm>
          <a:prstGeom prst="rect">
            <a:avLst/>
          </a:prstGeom>
          <a:solidFill>
            <a:srgbClr val="8B6B9F">
              <a:alpha val="5960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D983BC3-20F6-D207-5D75-4E7FF0DC33E6}"/>
              </a:ext>
            </a:extLst>
          </p:cNvPr>
          <p:cNvSpPr txBox="1"/>
          <p:nvPr/>
        </p:nvSpPr>
        <p:spPr>
          <a:xfrm>
            <a:off x="2695568" y="1232937"/>
            <a:ext cx="3823223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783A89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WALLY’S NATURAL KIDS EAR OIL</a:t>
            </a:r>
          </a:p>
          <a:p>
            <a:pPr marL="36576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Certified 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USDA Organic</a:t>
            </a:r>
          </a:p>
          <a:p>
            <a:pPr marL="36576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Powerful botanicals </a:t>
            </a: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loved for holistic healing</a:t>
            </a:r>
          </a:p>
          <a:p>
            <a:pPr marL="36576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Naturally</a:t>
            </a:r>
            <a:r>
              <a:rPr lang="en-US" sz="14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soothes sensitivity, </a:t>
            </a:r>
            <a:r>
              <a:rPr lang="en-US" sz="1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providing calm and comfort to irritated ears</a:t>
            </a:r>
          </a:p>
          <a:p>
            <a:pPr marL="36576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Use 1-3 drops twice a day or as needed</a:t>
            </a:r>
          </a:p>
          <a:p>
            <a:pPr marL="36576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Pediatrician-tested</a:t>
            </a:r>
          </a:p>
          <a:p>
            <a:pPr marL="365760" indent="-18288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Made in USA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82531B-B8B1-AD90-B7AC-73D63EE489F6}"/>
              </a:ext>
            </a:extLst>
          </p:cNvPr>
          <p:cNvSpPr txBox="1"/>
          <p:nvPr/>
        </p:nvSpPr>
        <p:spPr>
          <a:xfrm>
            <a:off x="797042" y="5552134"/>
            <a:ext cx="653313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783A89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Sold in 1000s of stores </a:t>
            </a:r>
            <a:r>
              <a:rPr lang="en-US" sz="1300" dirty="0">
                <a:solidFill>
                  <a:srgbClr val="783A89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including Fresh Thyme, Sprouts and Albertsons</a:t>
            </a:r>
          </a:p>
        </p:txBody>
      </p:sp>
      <p:pic>
        <p:nvPicPr>
          <p:cNvPr id="30" name="Picture 29" descr="A white silhouette of flowers&#10;&#10;Description automatically generated">
            <a:extLst>
              <a:ext uri="{FF2B5EF4-FFF2-40B4-BE49-F238E27FC236}">
                <a16:creationId xmlns:a16="http://schemas.microsoft.com/office/drawing/2014/main" id="{CE9340D4-5AB3-1654-253A-1E853FA4353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4158580" y="3570275"/>
            <a:ext cx="1427933" cy="2093497"/>
          </a:xfrm>
          <a:prstGeom prst="rect">
            <a:avLst/>
          </a:prstGeom>
        </p:spPr>
      </p:pic>
      <p:pic>
        <p:nvPicPr>
          <p:cNvPr id="33" name="Picture 32" descr="A white onion with black background&#10;&#10;Description automatically generated">
            <a:extLst>
              <a:ext uri="{FF2B5EF4-FFF2-40B4-BE49-F238E27FC236}">
                <a16:creationId xmlns:a16="http://schemas.microsoft.com/office/drawing/2014/main" id="{CF1355BF-22CB-9338-2440-335657C2D8B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4827156" y="3536357"/>
            <a:ext cx="1427933" cy="2093497"/>
          </a:xfrm>
          <a:prstGeom prst="rect">
            <a:avLst/>
          </a:prstGeom>
        </p:spPr>
      </p:pic>
      <p:pic>
        <p:nvPicPr>
          <p:cNvPr id="35" name="Picture 34" descr="A white silhouette of a plant&#10;&#10;Description automatically generated">
            <a:extLst>
              <a:ext uri="{FF2B5EF4-FFF2-40B4-BE49-F238E27FC236}">
                <a16:creationId xmlns:a16="http://schemas.microsoft.com/office/drawing/2014/main" id="{B38CB9A6-0948-BEAB-8581-198280BE714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tretch>
            <a:fillRect/>
          </a:stretch>
        </p:blipFill>
        <p:spPr>
          <a:xfrm>
            <a:off x="2381101" y="3559036"/>
            <a:ext cx="1427933" cy="2093497"/>
          </a:xfrm>
          <a:prstGeom prst="rect">
            <a:avLst/>
          </a:prstGeom>
        </p:spPr>
      </p:pic>
      <p:pic>
        <p:nvPicPr>
          <p:cNvPr id="37" name="Picture 36" descr="A white flower with leaves&#10;&#10;Description automatically generated">
            <a:extLst>
              <a:ext uri="{FF2B5EF4-FFF2-40B4-BE49-F238E27FC236}">
                <a16:creationId xmlns:a16="http://schemas.microsoft.com/office/drawing/2014/main" id="{5C591EDE-78C0-0CB1-E6B9-62A0394AB01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tretch>
            <a:fillRect/>
          </a:stretch>
        </p:blipFill>
        <p:spPr>
          <a:xfrm>
            <a:off x="2931104" y="3426483"/>
            <a:ext cx="1427933" cy="209349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193A226-274B-7AB1-483A-C178108ECD05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0000"/>
          </a:blip>
          <a:srcRect/>
          <a:stretch/>
        </p:blipFill>
        <p:spPr>
          <a:xfrm>
            <a:off x="5547043" y="3514795"/>
            <a:ext cx="1427933" cy="2093494"/>
          </a:xfrm>
          <a:prstGeom prst="rect">
            <a:avLst/>
          </a:prstGeom>
        </p:spPr>
      </p:pic>
      <p:pic>
        <p:nvPicPr>
          <p:cNvPr id="41" name="Picture 40" descr="A white leaf on a black background&#10;&#10;Description automatically generated">
            <a:extLst>
              <a:ext uri="{FF2B5EF4-FFF2-40B4-BE49-F238E27FC236}">
                <a16:creationId xmlns:a16="http://schemas.microsoft.com/office/drawing/2014/main" id="{B0D902FE-6125-94C7-0F51-9F006821DCC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0000"/>
          </a:blip>
          <a:stretch>
            <a:fillRect/>
          </a:stretch>
        </p:blipFill>
        <p:spPr>
          <a:xfrm>
            <a:off x="3488229" y="3557371"/>
            <a:ext cx="1427933" cy="2093497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E00CF8C1-3D3C-E017-7829-1EB4DC9F9144}"/>
              </a:ext>
            </a:extLst>
          </p:cNvPr>
          <p:cNvSpPr/>
          <p:nvPr/>
        </p:nvSpPr>
        <p:spPr>
          <a:xfrm>
            <a:off x="18367" y="4597977"/>
            <a:ext cx="6845755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1229AB3-4455-D269-E1F7-22F7C8DC5B53}"/>
              </a:ext>
            </a:extLst>
          </p:cNvPr>
          <p:cNvSpPr txBox="1"/>
          <p:nvPr/>
        </p:nvSpPr>
        <p:spPr>
          <a:xfrm>
            <a:off x="58677" y="4592352"/>
            <a:ext cx="654198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rgbClr val="783A8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ALL-ORGANIC INGREDIENTS: </a:t>
            </a:r>
            <a:r>
              <a:rPr lang="en-US" sz="1300" dirty="0">
                <a:solidFill>
                  <a:srgbClr val="783A89"/>
                </a:solidFill>
              </a:rPr>
              <a:t>Lavender, Mullein, Tea Tree, Echinacea and Garlic in an Olive Oil base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2734BD-4F5B-7524-D561-2A0AE21E90DE}"/>
              </a:ext>
            </a:extLst>
          </p:cNvPr>
          <p:cNvSpPr txBox="1"/>
          <p:nvPr/>
        </p:nvSpPr>
        <p:spPr>
          <a:xfrm>
            <a:off x="191758" y="90727"/>
            <a:ext cx="30722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WE’RE ALL EARS!</a:t>
            </a:r>
            <a:endParaRPr lang="en-US" sz="2800" b="1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650DC0B-F709-4E96-F7B5-FE465CD189E5}"/>
              </a:ext>
            </a:extLst>
          </p:cNvPr>
          <p:cNvSpPr txBox="1"/>
          <p:nvPr/>
        </p:nvSpPr>
        <p:spPr>
          <a:xfrm>
            <a:off x="236621" y="582653"/>
            <a:ext cx="244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000" i="1" dirty="0">
                <a:solidFill>
                  <a:srgbClr val="FDCDFF"/>
                </a:solidFill>
                <a:latin typeface="+mj-lt"/>
                <a:cs typeface="Calibri" panose="020F0502020204030204" pitchFamily="34" charset="0"/>
              </a:rPr>
              <a:t>Celebrating 30+ years of natural ear care,</a:t>
            </a:r>
            <a:br>
              <a:rPr lang="en-US" sz="1000" i="1" dirty="0">
                <a:solidFill>
                  <a:srgbClr val="FDCDFF"/>
                </a:solidFill>
                <a:latin typeface="+mj-lt"/>
                <a:cs typeface="Calibri" panose="020F0502020204030204" pitchFamily="34" charset="0"/>
              </a:rPr>
            </a:br>
            <a:r>
              <a:rPr lang="en-US" sz="1000" i="1" dirty="0">
                <a:solidFill>
                  <a:srgbClr val="FDCDFF"/>
                </a:solidFill>
                <a:latin typeface="+mj-lt"/>
                <a:cs typeface="Calibri" panose="020F0502020204030204" pitchFamily="34" charset="0"/>
              </a:rPr>
              <a:t>with a portfolio of </a:t>
            </a:r>
            <a:r>
              <a:rPr lang="en-US" sz="1000" i="1" dirty="0">
                <a:solidFill>
                  <a:srgbClr val="FDCD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Candles, Oils,</a:t>
            </a:r>
            <a:r>
              <a:rPr lang="en-US" sz="1000" i="1" dirty="0">
                <a:solidFill>
                  <a:srgbClr val="FDCDFF"/>
                </a:solidFill>
                <a:latin typeface="+mj-lt"/>
                <a:cs typeface="Calibri" panose="020F0502020204030204" pitchFamily="34" charset="0"/>
              </a:rPr>
              <a:t> and </a:t>
            </a:r>
            <a:r>
              <a:rPr lang="en-US" sz="1000" i="1" dirty="0">
                <a:solidFill>
                  <a:srgbClr val="FDCD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Scrubs.</a:t>
            </a:r>
          </a:p>
        </p:txBody>
      </p:sp>
      <p:pic>
        <p:nvPicPr>
          <p:cNvPr id="56" name="Picture 55" descr="A blue circle with white text and a check mark&#10;&#10;Description automatically generated">
            <a:extLst>
              <a:ext uri="{FF2B5EF4-FFF2-40B4-BE49-F238E27FC236}">
                <a16:creationId xmlns:a16="http://schemas.microsoft.com/office/drawing/2014/main" id="{3955D4C2-4B5A-27D7-E19B-4DC7B6CC103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9041" y="3427199"/>
            <a:ext cx="524834" cy="500841"/>
          </a:xfrm>
          <a:prstGeom prst="rect">
            <a:avLst/>
          </a:prstGeom>
        </p:spPr>
      </p:pic>
      <p:pic>
        <p:nvPicPr>
          <p:cNvPr id="58" name="Picture 57" descr="A blue and black logo&#10;&#10;Description automatically generated">
            <a:extLst>
              <a:ext uri="{FF2B5EF4-FFF2-40B4-BE49-F238E27FC236}">
                <a16:creationId xmlns:a16="http://schemas.microsoft.com/office/drawing/2014/main" id="{44702FBE-3964-A2FD-B036-0B880D0978B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1469" y="3427199"/>
            <a:ext cx="692779" cy="500841"/>
          </a:xfrm>
          <a:prstGeom prst="rect">
            <a:avLst/>
          </a:prstGeom>
        </p:spPr>
      </p:pic>
      <p:pic>
        <p:nvPicPr>
          <p:cNvPr id="60" name="Picture 59" descr="A logo of a rabbit&#10;&#10;Description automatically generated">
            <a:extLst>
              <a:ext uri="{FF2B5EF4-FFF2-40B4-BE49-F238E27FC236}">
                <a16:creationId xmlns:a16="http://schemas.microsoft.com/office/drawing/2014/main" id="{9E1184F3-73CD-D5D6-F5ED-F583518B6D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45377" y="3427199"/>
            <a:ext cx="631299" cy="500841"/>
          </a:xfrm>
          <a:prstGeom prst="rect">
            <a:avLst/>
          </a:prstGeom>
        </p:spPr>
      </p:pic>
      <p:pic>
        <p:nvPicPr>
          <p:cNvPr id="62" name="Picture 61" descr="A blue circle with a hand and a check mark&#10;&#10;Description automatically generated">
            <a:extLst>
              <a:ext uri="{FF2B5EF4-FFF2-40B4-BE49-F238E27FC236}">
                <a16:creationId xmlns:a16="http://schemas.microsoft.com/office/drawing/2014/main" id="{D1407F4B-B17F-BF81-2D0E-EF880EF78A9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28669" y="3427199"/>
            <a:ext cx="524834" cy="500841"/>
          </a:xfrm>
          <a:prstGeom prst="rect">
            <a:avLst/>
          </a:prstGeom>
        </p:spPr>
      </p:pic>
      <p:pic>
        <p:nvPicPr>
          <p:cNvPr id="64" name="Picture 63" descr="A blue and white circle with text&#10;&#10;Description automatically generated">
            <a:extLst>
              <a:ext uri="{FF2B5EF4-FFF2-40B4-BE49-F238E27FC236}">
                <a16:creationId xmlns:a16="http://schemas.microsoft.com/office/drawing/2014/main" id="{7EE6C946-C1AE-317E-75F3-BA209776B54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06123" y="3427199"/>
            <a:ext cx="524834" cy="500841"/>
          </a:xfrm>
          <a:prstGeom prst="rect">
            <a:avLst/>
          </a:prstGeom>
        </p:spPr>
      </p:pic>
      <p:pic>
        <p:nvPicPr>
          <p:cNvPr id="66" name="Picture 65" descr="A blue recycle symbol&#10;&#10;Description automatically generated">
            <a:extLst>
              <a:ext uri="{FF2B5EF4-FFF2-40B4-BE49-F238E27FC236}">
                <a16:creationId xmlns:a16="http://schemas.microsoft.com/office/drawing/2014/main" id="{FC525A1E-A9C8-5972-5EE6-E056A0532F2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5750" y="3427199"/>
            <a:ext cx="524834" cy="50084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C894747-2467-1F11-92B1-36F1D58F137B}"/>
              </a:ext>
            </a:extLst>
          </p:cNvPr>
          <p:cNvSpPr txBox="1"/>
          <p:nvPr/>
        </p:nvSpPr>
        <p:spPr>
          <a:xfrm>
            <a:off x="1802907" y="6348168"/>
            <a:ext cx="325218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  <a:latin typeface="+mj-lt"/>
              </a:rPr>
              <a:t>ALSO FROM WALLY’S NATURAL: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43D5D5-AA23-6D82-0506-BE31B123A0F9}"/>
              </a:ext>
            </a:extLst>
          </p:cNvPr>
          <p:cNvSpPr txBox="1"/>
          <p:nvPr/>
        </p:nvSpPr>
        <p:spPr>
          <a:xfrm>
            <a:off x="544704" y="6808772"/>
            <a:ext cx="2805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Earwax Removal Ear Scrub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47F68A3-4BCF-B3F0-8C50-E666D41DC11E}"/>
              </a:ext>
            </a:extLst>
          </p:cNvPr>
          <p:cNvSpPr txBox="1"/>
          <p:nvPr/>
        </p:nvSpPr>
        <p:spPr>
          <a:xfrm>
            <a:off x="3587451" y="6779077"/>
            <a:ext cx="22130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America’s #1 Ear Candle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C4F11D8-9C8A-CC3B-7F21-DDC20208F358}"/>
              </a:ext>
            </a:extLst>
          </p:cNvPr>
          <p:cNvCxnSpPr>
            <a:cxnSpLocks/>
          </p:cNvCxnSpPr>
          <p:nvPr/>
        </p:nvCxnSpPr>
        <p:spPr>
          <a:xfrm flipH="1">
            <a:off x="3429000" y="6609778"/>
            <a:ext cx="21614" cy="231544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95EA217-E525-F610-1E44-0A82821F1FC2}"/>
              </a:ext>
            </a:extLst>
          </p:cNvPr>
          <p:cNvSpPr txBox="1"/>
          <p:nvPr/>
        </p:nvSpPr>
        <p:spPr>
          <a:xfrm>
            <a:off x="3584317" y="7408274"/>
            <a:ext cx="178991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Ear Candles have made Wally’s Natural the #1 brand in Home Health Care in the Natural channel. </a:t>
            </a:r>
            <a:r>
              <a:rPr lang="en-US" sz="11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Choose b</a:t>
            </a:r>
            <a:r>
              <a:rPr lang="en-US" sz="11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eeswax, paraffin, or soy—scented or unscented—all with </a:t>
            </a:r>
            <a:r>
              <a:rPr lang="en-US" sz="11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11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no-drip tip.</a:t>
            </a:r>
            <a:endParaRPr lang="en-US" sz="11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0D75AED-1AB8-4647-7750-626677C993DB}"/>
              </a:ext>
            </a:extLst>
          </p:cNvPr>
          <p:cNvSpPr txBox="1"/>
          <p:nvPr/>
        </p:nvSpPr>
        <p:spPr>
          <a:xfrm>
            <a:off x="1604575" y="7366913"/>
            <a:ext cx="1725094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First launched under the Fearless Naturals brand, this first-of-its- kind ear scrub has rebrand</a:t>
            </a:r>
            <a:r>
              <a:rPr lang="en-US" sz="11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ed </a:t>
            </a:r>
            <a:r>
              <a:rPr lang="en-US" sz="1100" dirty="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to Wally’s Natural, with options for both Kids and Adults!</a:t>
            </a:r>
            <a:endParaRPr lang="en-US" sz="11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33CB57BB-4513-2F84-AED5-9EF85A9FB5FF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4992406" y="-14038"/>
            <a:ext cx="1728157" cy="10368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D8AD8C-D3A3-D1D0-CB52-B58664B623A5}"/>
              </a:ext>
            </a:extLst>
          </p:cNvPr>
          <p:cNvPicPr>
            <a:picLocks noChangeAspect="1"/>
          </p:cNvPicPr>
          <p:nvPr/>
        </p:nvPicPr>
        <p:blipFill>
          <a:blip r:embed="rId15"/>
          <a:srcRect l="27584" t="3276" r="29257" b="4213"/>
          <a:stretch/>
        </p:blipFill>
        <p:spPr>
          <a:xfrm>
            <a:off x="813443" y="1209602"/>
            <a:ext cx="1331315" cy="28536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7C7450-405E-EE9A-B229-65EDD2C63A0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3598" y="7266179"/>
            <a:ext cx="608992" cy="15240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86EE3F-4981-A845-80F9-9705EBC7B42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7553" y="6483297"/>
            <a:ext cx="607551" cy="15240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217C26-0BF8-056D-C179-6AC12760C96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93335" y="6391161"/>
            <a:ext cx="353832" cy="246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37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1838</TotalTime>
  <Words>171</Words>
  <Application>Microsoft Office PowerPoint</Application>
  <PresentationFormat>Letter Paper (8.5x11 in)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Angie Echele</dc:creator>
  <cp:lastModifiedBy>Alexa</cp:lastModifiedBy>
  <cp:revision>29</cp:revision>
  <dcterms:created xsi:type="dcterms:W3CDTF">2024-02-12T22:43:49Z</dcterms:created>
  <dcterms:modified xsi:type="dcterms:W3CDTF">2024-12-02T21:42:15Z</dcterms:modified>
</cp:coreProperties>
</file>